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1"/>
  </p:notesMasterIdLst>
  <p:sldIdLst>
    <p:sldId id="262" r:id="rId6"/>
    <p:sldId id="271" r:id="rId7"/>
    <p:sldId id="274" r:id="rId8"/>
    <p:sldId id="27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4996"/>
    <a:srgbClr val="814080"/>
    <a:srgbClr val="6CB52E"/>
    <a:srgbClr val="17B6EB"/>
    <a:srgbClr val="954996"/>
    <a:srgbClr val="9900CC"/>
    <a:srgbClr val="D444B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B3E16A-4006-C54A-A613-01D393AB9EC1}" v="3" dt="2022-11-29T11:36:51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93" autoAdjust="0"/>
    <p:restoredTop sz="94694"/>
  </p:normalViewPr>
  <p:slideViewPr>
    <p:cSldViewPr>
      <p:cViewPr varScale="1">
        <p:scale>
          <a:sx n="100" d="100"/>
          <a:sy n="100" d="100"/>
        </p:scale>
        <p:origin x="144" y="6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 Bos" userId="4f8e9018-a791-42a1-baa3-e71a0cce4440" providerId="ADAL" clId="{A3B3E16A-4006-C54A-A613-01D393AB9EC1}"/>
    <pc:docChg chg="custSel modSld modMainMaster modNotesMaster">
      <pc:chgData name="Filip Bos" userId="4f8e9018-a791-42a1-baa3-e71a0cce4440" providerId="ADAL" clId="{A3B3E16A-4006-C54A-A613-01D393AB9EC1}" dt="2022-11-29T11:36:55.556" v="21" actId="1076"/>
      <pc:docMkLst>
        <pc:docMk/>
      </pc:docMkLst>
      <pc:sldChg chg="modSp mod modTransition modNotes">
        <pc:chgData name="Filip Bos" userId="4f8e9018-a791-42a1-baa3-e71a0cce4440" providerId="ADAL" clId="{A3B3E16A-4006-C54A-A613-01D393AB9EC1}" dt="2022-11-29T11:35:45.884" v="8" actId="1076"/>
        <pc:sldMkLst>
          <pc:docMk/>
          <pc:sldMk cId="0" sldId="262"/>
        </pc:sldMkLst>
        <pc:spChg chg="mod">
          <ac:chgData name="Filip Bos" userId="4f8e9018-a791-42a1-baa3-e71a0cce4440" providerId="ADAL" clId="{A3B3E16A-4006-C54A-A613-01D393AB9EC1}" dt="2022-11-29T11:35:41.851" v="6" actId="1076"/>
          <ac:spMkLst>
            <pc:docMk/>
            <pc:sldMk cId="0" sldId="262"/>
            <ac:spMk id="2052" creationId="{00000000-0000-0000-0000-000000000000}"/>
          </ac:spMkLst>
        </pc:spChg>
        <pc:picChg chg="mod">
          <ac:chgData name="Filip Bos" userId="4f8e9018-a791-42a1-baa3-e71a0cce4440" providerId="ADAL" clId="{A3B3E16A-4006-C54A-A613-01D393AB9EC1}" dt="2022-11-29T11:35:45.884" v="8" actId="1076"/>
          <ac:picMkLst>
            <pc:docMk/>
            <pc:sldMk cId="0" sldId="262"/>
            <ac:picMk id="4099" creationId="{00000000-0000-0000-0000-000000000000}"/>
          </ac:picMkLst>
        </pc:picChg>
      </pc:sldChg>
      <pc:sldChg chg="addSp delSp modSp mod modTransition delAnim modNotes">
        <pc:chgData name="Filip Bos" userId="4f8e9018-a791-42a1-baa3-e71a0cce4440" providerId="ADAL" clId="{A3B3E16A-4006-C54A-A613-01D393AB9EC1}" dt="2022-11-29T11:36:55.556" v="21" actId="1076"/>
        <pc:sldMkLst>
          <pc:docMk/>
          <pc:sldMk cId="0" sldId="264"/>
        </pc:sldMkLst>
        <pc:spChg chg="mod">
          <ac:chgData name="Filip Bos" userId="4f8e9018-a791-42a1-baa3-e71a0cce4440" providerId="ADAL" clId="{A3B3E16A-4006-C54A-A613-01D393AB9EC1}" dt="2022-11-29T11:35:28.227" v="2"/>
          <ac:spMkLst>
            <pc:docMk/>
            <pc:sldMk cId="0" sldId="264"/>
            <ac:spMk id="8" creationId="{00000000-0000-0000-0000-000000000000}"/>
          </ac:spMkLst>
        </pc:spChg>
        <pc:spChg chg="mod">
          <ac:chgData name="Filip Bos" userId="4f8e9018-a791-42a1-baa3-e71a0cce4440" providerId="ADAL" clId="{A3B3E16A-4006-C54A-A613-01D393AB9EC1}" dt="2022-11-29T11:35:28.227" v="2"/>
          <ac:spMkLst>
            <pc:docMk/>
            <pc:sldMk cId="0" sldId="264"/>
            <ac:spMk id="9" creationId="{00000000-0000-0000-0000-000000000000}"/>
          </ac:spMkLst>
        </pc:spChg>
        <pc:spChg chg="mod">
          <ac:chgData name="Filip Bos" userId="4f8e9018-a791-42a1-baa3-e71a0cce4440" providerId="ADAL" clId="{A3B3E16A-4006-C54A-A613-01D393AB9EC1}" dt="2022-11-29T11:35:28.227" v="2"/>
          <ac:spMkLst>
            <pc:docMk/>
            <pc:sldMk cId="0" sldId="264"/>
            <ac:spMk id="13" creationId="{00000000-0000-0000-0000-000000000000}"/>
          </ac:spMkLst>
        </pc:spChg>
        <pc:spChg chg="mod">
          <ac:chgData name="Filip Bos" userId="4f8e9018-a791-42a1-baa3-e71a0cce4440" providerId="ADAL" clId="{A3B3E16A-4006-C54A-A613-01D393AB9EC1}" dt="2022-11-29T11:35:28.227" v="2"/>
          <ac:spMkLst>
            <pc:docMk/>
            <pc:sldMk cId="0" sldId="264"/>
            <ac:spMk id="14" creationId="{00000000-0000-0000-0000-000000000000}"/>
          </ac:spMkLst>
        </pc:spChg>
        <pc:spChg chg="mod">
          <ac:chgData name="Filip Bos" userId="4f8e9018-a791-42a1-baa3-e71a0cce4440" providerId="ADAL" clId="{A3B3E16A-4006-C54A-A613-01D393AB9EC1}" dt="2022-11-29T11:35:28.227" v="2"/>
          <ac:spMkLst>
            <pc:docMk/>
            <pc:sldMk cId="0" sldId="264"/>
            <ac:spMk id="15" creationId="{00000000-0000-0000-0000-000000000000}"/>
          </ac:spMkLst>
        </pc:spChg>
        <pc:spChg chg="mod">
          <ac:chgData name="Filip Bos" userId="4f8e9018-a791-42a1-baa3-e71a0cce4440" providerId="ADAL" clId="{A3B3E16A-4006-C54A-A613-01D393AB9EC1}" dt="2022-11-29T11:35:28.227" v="2"/>
          <ac:spMkLst>
            <pc:docMk/>
            <pc:sldMk cId="0" sldId="264"/>
            <ac:spMk id="16" creationId="{00000000-0000-0000-0000-000000000000}"/>
          </ac:spMkLst>
        </pc:spChg>
        <pc:spChg chg="mod">
          <ac:chgData name="Filip Bos" userId="4f8e9018-a791-42a1-baa3-e71a0cce4440" providerId="ADAL" clId="{A3B3E16A-4006-C54A-A613-01D393AB9EC1}" dt="2022-11-29T11:35:28.227" v="2"/>
          <ac:spMkLst>
            <pc:docMk/>
            <pc:sldMk cId="0" sldId="264"/>
            <ac:spMk id="23" creationId="{00000000-0000-0000-0000-000000000000}"/>
          </ac:spMkLst>
        </pc:spChg>
        <pc:spChg chg="mod">
          <ac:chgData name="Filip Bos" userId="4f8e9018-a791-42a1-baa3-e71a0cce4440" providerId="ADAL" clId="{A3B3E16A-4006-C54A-A613-01D393AB9EC1}" dt="2022-11-29T11:35:28.227" v="2"/>
          <ac:spMkLst>
            <pc:docMk/>
            <pc:sldMk cId="0" sldId="264"/>
            <ac:spMk id="26" creationId="{00000000-0000-0000-0000-000000000000}"/>
          </ac:spMkLst>
        </pc:spChg>
        <pc:spChg chg="mod">
          <ac:chgData name="Filip Bos" userId="4f8e9018-a791-42a1-baa3-e71a0cce4440" providerId="ADAL" clId="{A3B3E16A-4006-C54A-A613-01D393AB9EC1}" dt="2022-11-29T11:35:28.227" v="2"/>
          <ac:spMkLst>
            <pc:docMk/>
            <pc:sldMk cId="0" sldId="264"/>
            <ac:spMk id="28" creationId="{00000000-0000-0000-0000-000000000000}"/>
          </ac:spMkLst>
        </pc:spChg>
        <pc:spChg chg="mod">
          <ac:chgData name="Filip Bos" userId="4f8e9018-a791-42a1-baa3-e71a0cce4440" providerId="ADAL" clId="{A3B3E16A-4006-C54A-A613-01D393AB9EC1}" dt="2022-11-29T11:35:28.227" v="2"/>
          <ac:spMkLst>
            <pc:docMk/>
            <pc:sldMk cId="0" sldId="264"/>
            <ac:spMk id="30" creationId="{00000000-0000-0000-0000-000000000000}"/>
          </ac:spMkLst>
        </pc:spChg>
        <pc:spChg chg="mod">
          <ac:chgData name="Filip Bos" userId="4f8e9018-a791-42a1-baa3-e71a0cce4440" providerId="ADAL" clId="{A3B3E16A-4006-C54A-A613-01D393AB9EC1}" dt="2022-11-29T11:35:28.227" v="2"/>
          <ac:spMkLst>
            <pc:docMk/>
            <pc:sldMk cId="0" sldId="264"/>
            <ac:spMk id="63" creationId="{00000000-0000-0000-0000-000000000000}"/>
          </ac:spMkLst>
        </pc:spChg>
        <pc:spChg chg="mod">
          <ac:chgData name="Filip Bos" userId="4f8e9018-a791-42a1-baa3-e71a0cce4440" providerId="ADAL" clId="{A3B3E16A-4006-C54A-A613-01D393AB9EC1}" dt="2022-11-29T11:35:28.227" v="2"/>
          <ac:spMkLst>
            <pc:docMk/>
            <pc:sldMk cId="0" sldId="264"/>
            <ac:spMk id="96" creationId="{00000000-0000-0000-0000-000000000000}"/>
          </ac:spMkLst>
        </pc:spChg>
        <pc:spChg chg="mod">
          <ac:chgData name="Filip Bos" userId="4f8e9018-a791-42a1-baa3-e71a0cce4440" providerId="ADAL" clId="{A3B3E16A-4006-C54A-A613-01D393AB9EC1}" dt="2022-11-29T11:35:28.227" v="2"/>
          <ac:spMkLst>
            <pc:docMk/>
            <pc:sldMk cId="0" sldId="264"/>
            <ac:spMk id="102" creationId="{00000000-0000-0000-0000-000000000000}"/>
          </ac:spMkLst>
        </pc:spChg>
        <pc:spChg chg="mod">
          <ac:chgData name="Filip Bos" userId="4f8e9018-a791-42a1-baa3-e71a0cce4440" providerId="ADAL" clId="{A3B3E16A-4006-C54A-A613-01D393AB9EC1}" dt="2022-11-29T11:35:28.227" v="2"/>
          <ac:spMkLst>
            <pc:docMk/>
            <pc:sldMk cId="0" sldId="264"/>
            <ac:spMk id="4106" creationId="{00000000-0000-0000-0000-000000000000}"/>
          </ac:spMkLst>
        </pc:spChg>
        <pc:spChg chg="mod">
          <ac:chgData name="Filip Bos" userId="4f8e9018-a791-42a1-baa3-e71a0cce4440" providerId="ADAL" clId="{A3B3E16A-4006-C54A-A613-01D393AB9EC1}" dt="2022-11-29T11:35:28.227" v="2"/>
          <ac:spMkLst>
            <pc:docMk/>
            <pc:sldMk cId="0" sldId="264"/>
            <ac:spMk id="6159" creationId="{00000000-0000-0000-0000-000000000000}"/>
          </ac:spMkLst>
        </pc:spChg>
        <pc:spChg chg="mod">
          <ac:chgData name="Filip Bos" userId="4f8e9018-a791-42a1-baa3-e71a0cce4440" providerId="ADAL" clId="{A3B3E16A-4006-C54A-A613-01D393AB9EC1}" dt="2022-11-29T11:35:28.227" v="2"/>
          <ac:spMkLst>
            <pc:docMk/>
            <pc:sldMk cId="0" sldId="264"/>
            <ac:spMk id="6162" creationId="{00000000-0000-0000-0000-000000000000}"/>
          </ac:spMkLst>
        </pc:spChg>
        <pc:spChg chg="mod">
          <ac:chgData name="Filip Bos" userId="4f8e9018-a791-42a1-baa3-e71a0cce4440" providerId="ADAL" clId="{A3B3E16A-4006-C54A-A613-01D393AB9EC1}" dt="2022-11-29T11:35:28.227" v="2"/>
          <ac:spMkLst>
            <pc:docMk/>
            <pc:sldMk cId="0" sldId="264"/>
            <ac:spMk id="6167" creationId="{00000000-0000-0000-0000-000000000000}"/>
          </ac:spMkLst>
        </pc:spChg>
        <pc:spChg chg="mod">
          <ac:chgData name="Filip Bos" userId="4f8e9018-a791-42a1-baa3-e71a0cce4440" providerId="ADAL" clId="{A3B3E16A-4006-C54A-A613-01D393AB9EC1}" dt="2022-11-29T11:35:28.227" v="2"/>
          <ac:spMkLst>
            <pc:docMk/>
            <pc:sldMk cId="0" sldId="264"/>
            <ac:spMk id="6170" creationId="{00000000-0000-0000-0000-000000000000}"/>
          </ac:spMkLst>
        </pc:spChg>
        <pc:spChg chg="mod">
          <ac:chgData name="Filip Bos" userId="4f8e9018-a791-42a1-baa3-e71a0cce4440" providerId="ADAL" clId="{A3B3E16A-4006-C54A-A613-01D393AB9EC1}" dt="2022-11-29T11:35:28.227" v="2"/>
          <ac:spMkLst>
            <pc:docMk/>
            <pc:sldMk cId="0" sldId="264"/>
            <ac:spMk id="6173" creationId="{00000000-0000-0000-0000-000000000000}"/>
          </ac:spMkLst>
        </pc:spChg>
        <pc:spChg chg="mod">
          <ac:chgData name="Filip Bos" userId="4f8e9018-a791-42a1-baa3-e71a0cce4440" providerId="ADAL" clId="{A3B3E16A-4006-C54A-A613-01D393AB9EC1}" dt="2022-11-29T11:35:28.227" v="2"/>
          <ac:spMkLst>
            <pc:docMk/>
            <pc:sldMk cId="0" sldId="264"/>
            <ac:spMk id="6176" creationId="{00000000-0000-0000-0000-000000000000}"/>
          </ac:spMkLst>
        </pc:spChg>
        <pc:spChg chg="mod">
          <ac:chgData name="Filip Bos" userId="4f8e9018-a791-42a1-baa3-e71a0cce4440" providerId="ADAL" clId="{A3B3E16A-4006-C54A-A613-01D393AB9EC1}" dt="2022-11-29T11:35:28.227" v="2"/>
          <ac:spMkLst>
            <pc:docMk/>
            <pc:sldMk cId="0" sldId="264"/>
            <ac:spMk id="6179" creationId="{00000000-0000-0000-0000-000000000000}"/>
          </ac:spMkLst>
        </pc:spChg>
        <pc:grpChg chg="del mod">
          <ac:chgData name="Filip Bos" userId="4f8e9018-a791-42a1-baa3-e71a0cce4440" providerId="ADAL" clId="{A3B3E16A-4006-C54A-A613-01D393AB9EC1}" dt="2022-11-29T11:36:46.703" v="18" actId="478"/>
          <ac:grpSpMkLst>
            <pc:docMk/>
            <pc:sldMk cId="0" sldId="264"/>
            <ac:grpSpMk id="2" creationId="{00000000-0000-0000-0000-000000000000}"/>
          </ac:grpSpMkLst>
        </pc:grpChg>
        <pc:grpChg chg="del mod">
          <ac:chgData name="Filip Bos" userId="4f8e9018-a791-42a1-baa3-e71a0cce4440" providerId="ADAL" clId="{A3B3E16A-4006-C54A-A613-01D393AB9EC1}" dt="2022-11-29T11:36:46.703" v="18" actId="478"/>
          <ac:grpSpMkLst>
            <pc:docMk/>
            <pc:sldMk cId="0" sldId="264"/>
            <ac:grpSpMk id="3" creationId="{00000000-0000-0000-0000-000000000000}"/>
          </ac:grpSpMkLst>
        </pc:grpChg>
        <pc:grpChg chg="del mod">
          <ac:chgData name="Filip Bos" userId="4f8e9018-a791-42a1-baa3-e71a0cce4440" providerId="ADAL" clId="{A3B3E16A-4006-C54A-A613-01D393AB9EC1}" dt="2022-11-29T11:36:46.703" v="18" actId="478"/>
          <ac:grpSpMkLst>
            <pc:docMk/>
            <pc:sldMk cId="0" sldId="264"/>
            <ac:grpSpMk id="4" creationId="{00000000-0000-0000-0000-000000000000}"/>
          </ac:grpSpMkLst>
        </pc:grpChg>
        <pc:grpChg chg="del mod">
          <ac:chgData name="Filip Bos" userId="4f8e9018-a791-42a1-baa3-e71a0cce4440" providerId="ADAL" clId="{A3B3E16A-4006-C54A-A613-01D393AB9EC1}" dt="2022-11-29T11:36:46.703" v="18" actId="478"/>
          <ac:grpSpMkLst>
            <pc:docMk/>
            <pc:sldMk cId="0" sldId="264"/>
            <ac:grpSpMk id="5" creationId="{00000000-0000-0000-0000-000000000000}"/>
          </ac:grpSpMkLst>
        </pc:grpChg>
        <pc:grpChg chg="del mod">
          <ac:chgData name="Filip Bos" userId="4f8e9018-a791-42a1-baa3-e71a0cce4440" providerId="ADAL" clId="{A3B3E16A-4006-C54A-A613-01D393AB9EC1}" dt="2022-11-29T11:36:46.703" v="18" actId="478"/>
          <ac:grpSpMkLst>
            <pc:docMk/>
            <pc:sldMk cId="0" sldId="264"/>
            <ac:grpSpMk id="6" creationId="{00000000-0000-0000-0000-000000000000}"/>
          </ac:grpSpMkLst>
        </pc:grpChg>
        <pc:grpChg chg="del mod">
          <ac:chgData name="Filip Bos" userId="4f8e9018-a791-42a1-baa3-e71a0cce4440" providerId="ADAL" clId="{A3B3E16A-4006-C54A-A613-01D393AB9EC1}" dt="2022-11-29T11:36:46.703" v="18" actId="478"/>
          <ac:grpSpMkLst>
            <pc:docMk/>
            <pc:sldMk cId="0" sldId="264"/>
            <ac:grpSpMk id="7" creationId="{00000000-0000-0000-0000-000000000000}"/>
          </ac:grpSpMkLst>
        </pc:grpChg>
        <pc:grpChg chg="del mod">
          <ac:chgData name="Filip Bos" userId="4f8e9018-a791-42a1-baa3-e71a0cce4440" providerId="ADAL" clId="{A3B3E16A-4006-C54A-A613-01D393AB9EC1}" dt="2022-11-29T11:36:46.703" v="18" actId="478"/>
          <ac:grpSpMkLst>
            <pc:docMk/>
            <pc:sldMk cId="0" sldId="264"/>
            <ac:grpSpMk id="10" creationId="{00000000-0000-0000-0000-000000000000}"/>
          </ac:grpSpMkLst>
        </pc:grpChg>
        <pc:grpChg chg="del mod">
          <ac:chgData name="Filip Bos" userId="4f8e9018-a791-42a1-baa3-e71a0cce4440" providerId="ADAL" clId="{A3B3E16A-4006-C54A-A613-01D393AB9EC1}" dt="2022-11-29T11:36:46.703" v="18" actId="478"/>
          <ac:grpSpMkLst>
            <pc:docMk/>
            <pc:sldMk cId="0" sldId="264"/>
            <ac:grpSpMk id="11" creationId="{00000000-0000-0000-0000-000000000000}"/>
          </ac:grpSpMkLst>
        </pc:grpChg>
        <pc:grpChg chg="del mod">
          <ac:chgData name="Filip Bos" userId="4f8e9018-a791-42a1-baa3-e71a0cce4440" providerId="ADAL" clId="{A3B3E16A-4006-C54A-A613-01D393AB9EC1}" dt="2022-11-29T11:36:46.703" v="18" actId="478"/>
          <ac:grpSpMkLst>
            <pc:docMk/>
            <pc:sldMk cId="0" sldId="264"/>
            <ac:grpSpMk id="12" creationId="{00000000-0000-0000-0000-000000000000}"/>
          </ac:grpSpMkLst>
        </pc:grpChg>
        <pc:grpChg chg="del mod">
          <ac:chgData name="Filip Bos" userId="4f8e9018-a791-42a1-baa3-e71a0cce4440" providerId="ADAL" clId="{A3B3E16A-4006-C54A-A613-01D393AB9EC1}" dt="2022-11-29T11:36:46.703" v="18" actId="478"/>
          <ac:grpSpMkLst>
            <pc:docMk/>
            <pc:sldMk cId="0" sldId="264"/>
            <ac:grpSpMk id="17" creationId="{00000000-0000-0000-0000-000000000000}"/>
          </ac:grpSpMkLst>
        </pc:grpChg>
        <pc:picChg chg="add mod">
          <ac:chgData name="Filip Bos" userId="4f8e9018-a791-42a1-baa3-e71a0cce4440" providerId="ADAL" clId="{A3B3E16A-4006-C54A-A613-01D393AB9EC1}" dt="2022-11-29T11:36:55.556" v="21" actId="1076"/>
          <ac:picMkLst>
            <pc:docMk/>
            <pc:sldMk cId="0" sldId="264"/>
            <ac:picMk id="18" creationId="{21B0B53E-8946-3246-5810-0FA61EB127E5}"/>
          </ac:picMkLst>
        </pc:picChg>
        <pc:cxnChg chg="mod">
          <ac:chgData name="Filip Bos" userId="4f8e9018-a791-42a1-baa3-e71a0cce4440" providerId="ADAL" clId="{A3B3E16A-4006-C54A-A613-01D393AB9EC1}" dt="2022-11-29T11:35:28.227" v="2"/>
          <ac:cxnSpMkLst>
            <pc:docMk/>
            <pc:sldMk cId="0" sldId="264"/>
            <ac:cxnSpMk id="64" creationId="{00000000-0000-0000-0000-000000000000}"/>
          </ac:cxnSpMkLst>
        </pc:cxnChg>
        <pc:cxnChg chg="mod">
          <ac:chgData name="Filip Bos" userId="4f8e9018-a791-42a1-baa3-e71a0cce4440" providerId="ADAL" clId="{A3B3E16A-4006-C54A-A613-01D393AB9EC1}" dt="2022-11-29T11:35:28.227" v="2"/>
          <ac:cxnSpMkLst>
            <pc:docMk/>
            <pc:sldMk cId="0" sldId="264"/>
            <ac:cxnSpMk id="80" creationId="{00000000-0000-0000-0000-000000000000}"/>
          </ac:cxnSpMkLst>
        </pc:cxnChg>
        <pc:cxnChg chg="mod">
          <ac:chgData name="Filip Bos" userId="4f8e9018-a791-42a1-baa3-e71a0cce4440" providerId="ADAL" clId="{A3B3E16A-4006-C54A-A613-01D393AB9EC1}" dt="2022-11-29T11:35:28.227" v="2"/>
          <ac:cxnSpMkLst>
            <pc:docMk/>
            <pc:sldMk cId="0" sldId="264"/>
            <ac:cxnSpMk id="84" creationId="{00000000-0000-0000-0000-000000000000}"/>
          </ac:cxnSpMkLst>
        </pc:cxnChg>
        <pc:cxnChg chg="mod">
          <ac:chgData name="Filip Bos" userId="4f8e9018-a791-42a1-baa3-e71a0cce4440" providerId="ADAL" clId="{A3B3E16A-4006-C54A-A613-01D393AB9EC1}" dt="2022-11-29T11:36:46.703" v="18" actId="478"/>
          <ac:cxnSpMkLst>
            <pc:docMk/>
            <pc:sldMk cId="0" sldId="264"/>
            <ac:cxnSpMk id="87" creationId="{00000000-0000-0000-0000-000000000000}"/>
          </ac:cxnSpMkLst>
        </pc:cxnChg>
        <pc:cxnChg chg="mod">
          <ac:chgData name="Filip Bos" userId="4f8e9018-a791-42a1-baa3-e71a0cce4440" providerId="ADAL" clId="{A3B3E16A-4006-C54A-A613-01D393AB9EC1}" dt="2022-11-29T11:35:28.227" v="2"/>
          <ac:cxnSpMkLst>
            <pc:docMk/>
            <pc:sldMk cId="0" sldId="264"/>
            <ac:cxnSpMk id="94" creationId="{00000000-0000-0000-0000-000000000000}"/>
          </ac:cxnSpMkLst>
        </pc:cxnChg>
        <pc:cxnChg chg="mod">
          <ac:chgData name="Filip Bos" userId="4f8e9018-a791-42a1-baa3-e71a0cce4440" providerId="ADAL" clId="{A3B3E16A-4006-C54A-A613-01D393AB9EC1}" dt="2022-11-29T11:35:28.227" v="2"/>
          <ac:cxnSpMkLst>
            <pc:docMk/>
            <pc:sldMk cId="0" sldId="264"/>
            <ac:cxnSpMk id="95" creationId="{00000000-0000-0000-0000-000000000000}"/>
          </ac:cxnSpMkLst>
        </pc:cxnChg>
        <pc:cxnChg chg="mod">
          <ac:chgData name="Filip Bos" userId="4f8e9018-a791-42a1-baa3-e71a0cce4440" providerId="ADAL" clId="{A3B3E16A-4006-C54A-A613-01D393AB9EC1}" dt="2022-11-29T11:36:46.703" v="18" actId="478"/>
          <ac:cxnSpMkLst>
            <pc:docMk/>
            <pc:sldMk cId="0" sldId="264"/>
            <ac:cxnSpMk id="98" creationId="{00000000-0000-0000-0000-000000000000}"/>
          </ac:cxnSpMkLst>
        </pc:cxnChg>
        <pc:cxnChg chg="mod">
          <ac:chgData name="Filip Bos" userId="4f8e9018-a791-42a1-baa3-e71a0cce4440" providerId="ADAL" clId="{A3B3E16A-4006-C54A-A613-01D393AB9EC1}" dt="2022-11-29T11:35:28.227" v="2"/>
          <ac:cxnSpMkLst>
            <pc:docMk/>
            <pc:sldMk cId="0" sldId="264"/>
            <ac:cxnSpMk id="100" creationId="{00000000-0000-0000-0000-000000000000}"/>
          </ac:cxnSpMkLst>
        </pc:cxnChg>
        <pc:cxnChg chg="mod">
          <ac:chgData name="Filip Bos" userId="4f8e9018-a791-42a1-baa3-e71a0cce4440" providerId="ADAL" clId="{A3B3E16A-4006-C54A-A613-01D393AB9EC1}" dt="2022-11-29T11:35:28.227" v="2"/>
          <ac:cxnSpMkLst>
            <pc:docMk/>
            <pc:sldMk cId="0" sldId="264"/>
            <ac:cxnSpMk id="104" creationId="{00000000-0000-0000-0000-000000000000}"/>
          </ac:cxnSpMkLst>
        </pc:cxnChg>
      </pc:sldChg>
      <pc:sldChg chg="delSp modSp mod modTransition modNotes">
        <pc:chgData name="Filip Bos" userId="4f8e9018-a791-42a1-baa3-e71a0cce4440" providerId="ADAL" clId="{A3B3E16A-4006-C54A-A613-01D393AB9EC1}" dt="2022-11-29T11:35:51.168" v="11" actId="1076"/>
        <pc:sldMkLst>
          <pc:docMk/>
          <pc:sldMk cId="0" sldId="271"/>
        </pc:sldMkLst>
        <pc:spChg chg="mod">
          <ac:chgData name="Filip Bos" userId="4f8e9018-a791-42a1-baa3-e71a0cce4440" providerId="ADAL" clId="{A3B3E16A-4006-C54A-A613-01D393AB9EC1}" dt="2022-11-29T11:35:28.227" v="2"/>
          <ac:spMkLst>
            <pc:docMk/>
            <pc:sldMk cId="0" sldId="271"/>
            <ac:spMk id="6" creationId="{00000000-0000-0000-0000-000000000000}"/>
          </ac:spMkLst>
        </pc:spChg>
        <pc:spChg chg="mod">
          <ac:chgData name="Filip Bos" userId="4f8e9018-a791-42a1-baa3-e71a0cce4440" providerId="ADAL" clId="{A3B3E16A-4006-C54A-A613-01D393AB9EC1}" dt="2022-11-29T11:35:28.227" v="2"/>
          <ac:spMkLst>
            <pc:docMk/>
            <pc:sldMk cId="0" sldId="271"/>
            <ac:spMk id="7" creationId="{00000000-0000-0000-0000-000000000000}"/>
          </ac:spMkLst>
        </pc:spChg>
        <pc:spChg chg="mod">
          <ac:chgData name="Filip Bos" userId="4f8e9018-a791-42a1-baa3-e71a0cce4440" providerId="ADAL" clId="{A3B3E16A-4006-C54A-A613-01D393AB9EC1}" dt="2022-11-29T11:35:28.227" v="2"/>
          <ac:spMkLst>
            <pc:docMk/>
            <pc:sldMk cId="0" sldId="271"/>
            <ac:spMk id="8" creationId="{00000000-0000-0000-0000-000000000000}"/>
          </ac:spMkLst>
        </pc:spChg>
        <pc:spChg chg="mod">
          <ac:chgData name="Filip Bos" userId="4f8e9018-a791-42a1-baa3-e71a0cce4440" providerId="ADAL" clId="{A3B3E16A-4006-C54A-A613-01D393AB9EC1}" dt="2022-11-29T11:35:28.227" v="2"/>
          <ac:spMkLst>
            <pc:docMk/>
            <pc:sldMk cId="0" sldId="271"/>
            <ac:spMk id="9" creationId="{00000000-0000-0000-0000-000000000000}"/>
          </ac:spMkLst>
        </pc:spChg>
        <pc:spChg chg="mod">
          <ac:chgData name="Filip Bos" userId="4f8e9018-a791-42a1-baa3-e71a0cce4440" providerId="ADAL" clId="{A3B3E16A-4006-C54A-A613-01D393AB9EC1}" dt="2022-11-29T11:35:51.168" v="11" actId="1076"/>
          <ac:spMkLst>
            <pc:docMk/>
            <pc:sldMk cId="0" sldId="271"/>
            <ac:spMk id="11" creationId="{00000000-0000-0000-0000-000000000000}"/>
          </ac:spMkLst>
        </pc:spChg>
        <pc:spChg chg="mod">
          <ac:chgData name="Filip Bos" userId="4f8e9018-a791-42a1-baa3-e71a0cce4440" providerId="ADAL" clId="{A3B3E16A-4006-C54A-A613-01D393AB9EC1}" dt="2022-11-29T11:35:28.227" v="2"/>
          <ac:spMkLst>
            <pc:docMk/>
            <pc:sldMk cId="0" sldId="271"/>
            <ac:spMk id="13" creationId="{00000000-0000-0000-0000-000000000000}"/>
          </ac:spMkLst>
        </pc:spChg>
        <pc:spChg chg="mod">
          <ac:chgData name="Filip Bos" userId="4f8e9018-a791-42a1-baa3-e71a0cce4440" providerId="ADAL" clId="{A3B3E16A-4006-C54A-A613-01D393AB9EC1}" dt="2022-11-29T11:35:28.227" v="2"/>
          <ac:spMkLst>
            <pc:docMk/>
            <pc:sldMk cId="0" sldId="271"/>
            <ac:spMk id="3076" creationId="{00000000-0000-0000-0000-000000000000}"/>
          </ac:spMkLst>
        </pc:spChg>
        <pc:picChg chg="del mod">
          <ac:chgData name="Filip Bos" userId="4f8e9018-a791-42a1-baa3-e71a0cce4440" providerId="ADAL" clId="{A3B3E16A-4006-C54A-A613-01D393AB9EC1}" dt="2022-11-29T11:35:47.847" v="9" actId="478"/>
          <ac:picMkLst>
            <pc:docMk/>
            <pc:sldMk cId="0" sldId="271"/>
            <ac:picMk id="2057" creationId="{00000000-0000-0000-0000-000000000000}"/>
          </ac:picMkLst>
        </pc:picChg>
      </pc:sldChg>
      <pc:sldChg chg="delSp modSp mod modNotes">
        <pc:chgData name="Filip Bos" userId="4f8e9018-a791-42a1-baa3-e71a0cce4440" providerId="ADAL" clId="{A3B3E16A-4006-C54A-A613-01D393AB9EC1}" dt="2022-11-29T11:36:15.069" v="17" actId="1076"/>
        <pc:sldMkLst>
          <pc:docMk/>
          <pc:sldMk cId="0" sldId="273"/>
        </pc:sldMkLst>
        <pc:spChg chg="mod">
          <ac:chgData name="Filip Bos" userId="4f8e9018-a791-42a1-baa3-e71a0cce4440" providerId="ADAL" clId="{A3B3E16A-4006-C54A-A613-01D393AB9EC1}" dt="2022-11-29T11:36:15.069" v="17" actId="1076"/>
          <ac:spMkLst>
            <pc:docMk/>
            <pc:sldMk cId="0" sldId="273"/>
            <ac:spMk id="6148" creationId="{00000000-0000-0000-0000-000000000000}"/>
          </ac:spMkLst>
        </pc:spChg>
        <pc:picChg chg="mod">
          <ac:chgData name="Filip Bos" userId="4f8e9018-a791-42a1-baa3-e71a0cce4440" providerId="ADAL" clId="{A3B3E16A-4006-C54A-A613-01D393AB9EC1}" dt="2022-11-29T11:36:10.786" v="16" actId="1076"/>
          <ac:picMkLst>
            <pc:docMk/>
            <pc:sldMk cId="0" sldId="273"/>
            <ac:picMk id="5122" creationId="{00000000-0000-0000-0000-000000000000}"/>
          </ac:picMkLst>
        </pc:picChg>
        <pc:picChg chg="del mod">
          <ac:chgData name="Filip Bos" userId="4f8e9018-a791-42a1-baa3-e71a0cce4440" providerId="ADAL" clId="{A3B3E16A-4006-C54A-A613-01D393AB9EC1}" dt="2022-11-29T11:36:07.303" v="14" actId="478"/>
          <ac:picMkLst>
            <pc:docMk/>
            <pc:sldMk cId="0" sldId="273"/>
            <ac:picMk id="5124" creationId="{00000000-0000-0000-0000-000000000000}"/>
          </ac:picMkLst>
        </pc:picChg>
      </pc:sldChg>
      <pc:sldChg chg="modSp mod modTransition">
        <pc:chgData name="Filip Bos" userId="4f8e9018-a791-42a1-baa3-e71a0cce4440" providerId="ADAL" clId="{A3B3E16A-4006-C54A-A613-01D393AB9EC1}" dt="2022-11-29T11:35:55.835" v="13" actId="1076"/>
        <pc:sldMkLst>
          <pc:docMk/>
          <pc:sldMk cId="0" sldId="274"/>
        </pc:sldMkLst>
        <pc:spChg chg="mod">
          <ac:chgData name="Filip Bos" userId="4f8e9018-a791-42a1-baa3-e71a0cce4440" providerId="ADAL" clId="{A3B3E16A-4006-C54A-A613-01D393AB9EC1}" dt="2022-11-29T11:35:28.227" v="2"/>
          <ac:spMkLst>
            <pc:docMk/>
            <pc:sldMk cId="0" sldId="274"/>
            <ac:spMk id="4" creationId="{00000000-0000-0000-0000-000000000000}"/>
          </ac:spMkLst>
        </pc:spChg>
        <pc:spChg chg="mod">
          <ac:chgData name="Filip Bos" userId="4f8e9018-a791-42a1-baa3-e71a0cce4440" providerId="ADAL" clId="{A3B3E16A-4006-C54A-A613-01D393AB9EC1}" dt="2022-11-29T11:35:28.227" v="2"/>
          <ac:spMkLst>
            <pc:docMk/>
            <pc:sldMk cId="0" sldId="274"/>
            <ac:spMk id="3074" creationId="{00000000-0000-0000-0000-000000000000}"/>
          </ac:spMkLst>
        </pc:spChg>
        <pc:picChg chg="mod">
          <ac:chgData name="Filip Bos" userId="4f8e9018-a791-42a1-baa3-e71a0cce4440" providerId="ADAL" clId="{A3B3E16A-4006-C54A-A613-01D393AB9EC1}" dt="2022-11-29T11:35:55.835" v="13" actId="1076"/>
          <ac:picMkLst>
            <pc:docMk/>
            <pc:sldMk cId="0" sldId="274"/>
            <ac:picMk id="3076" creationId="{00000000-0000-0000-0000-000000000000}"/>
          </ac:picMkLst>
        </pc:picChg>
      </pc:sldChg>
      <pc:sldMasterChg chg="modSp modTransition modSldLayout">
        <pc:chgData name="Filip Bos" userId="4f8e9018-a791-42a1-baa3-e71a0cce4440" providerId="ADAL" clId="{A3B3E16A-4006-C54A-A613-01D393AB9EC1}" dt="2022-11-29T11:35:28.227" v="2"/>
        <pc:sldMasterMkLst>
          <pc:docMk/>
          <pc:sldMasterMk cId="791107609" sldId="2147483660"/>
        </pc:sldMasterMkLst>
        <pc:spChg chg="mod">
          <ac:chgData name="Filip Bos" userId="4f8e9018-a791-42a1-baa3-e71a0cce4440" providerId="ADAL" clId="{A3B3E16A-4006-C54A-A613-01D393AB9EC1}" dt="2022-11-29T11:35:28.227" v="2"/>
          <ac:spMkLst>
            <pc:docMk/>
            <pc:sldMasterMk cId="791107609" sldId="2147483660"/>
            <ac:spMk id="2" creationId="{AF6BB16E-0794-9763-16F5-A74ACB985813}"/>
          </ac:spMkLst>
        </pc:spChg>
        <pc:spChg chg="mod">
          <ac:chgData name="Filip Bos" userId="4f8e9018-a791-42a1-baa3-e71a0cce4440" providerId="ADAL" clId="{A3B3E16A-4006-C54A-A613-01D393AB9EC1}" dt="2022-11-29T11:35:28.227" v="2"/>
          <ac:spMkLst>
            <pc:docMk/>
            <pc:sldMasterMk cId="791107609" sldId="2147483660"/>
            <ac:spMk id="3" creationId="{5A6DE962-4B70-3089-4B36-658435A643BC}"/>
          </ac:spMkLst>
        </pc:spChg>
        <pc:spChg chg="mod">
          <ac:chgData name="Filip Bos" userId="4f8e9018-a791-42a1-baa3-e71a0cce4440" providerId="ADAL" clId="{A3B3E16A-4006-C54A-A613-01D393AB9EC1}" dt="2022-11-29T11:35:28.227" v="2"/>
          <ac:spMkLst>
            <pc:docMk/>
            <pc:sldMasterMk cId="791107609" sldId="2147483660"/>
            <ac:spMk id="7" creationId="{02856DFA-B105-259C-2BC5-59A6D30B5D37}"/>
          </ac:spMkLst>
        </pc:spChg>
        <pc:picChg chg="mod">
          <ac:chgData name="Filip Bos" userId="4f8e9018-a791-42a1-baa3-e71a0cce4440" providerId="ADAL" clId="{A3B3E16A-4006-C54A-A613-01D393AB9EC1}" dt="2022-11-29T11:35:28.227" v="2"/>
          <ac:picMkLst>
            <pc:docMk/>
            <pc:sldMasterMk cId="791107609" sldId="2147483660"/>
            <ac:picMk id="8" creationId="{2E6399CC-2924-9310-9CCA-F3887B29B584}"/>
          </ac:picMkLst>
        </pc:picChg>
        <pc:picChg chg="mod">
          <ac:chgData name="Filip Bos" userId="4f8e9018-a791-42a1-baa3-e71a0cce4440" providerId="ADAL" clId="{A3B3E16A-4006-C54A-A613-01D393AB9EC1}" dt="2022-11-29T11:35:28.227" v="2"/>
          <ac:picMkLst>
            <pc:docMk/>
            <pc:sldMasterMk cId="791107609" sldId="2147483660"/>
            <ac:picMk id="9" creationId="{FC394344-82AA-6961-6074-6CCBF59CE9EC}"/>
          </ac:picMkLst>
        </pc:picChg>
        <pc:sldLayoutChg chg="modSp modTransition">
          <pc:chgData name="Filip Bos" userId="4f8e9018-a791-42a1-baa3-e71a0cce4440" providerId="ADAL" clId="{A3B3E16A-4006-C54A-A613-01D393AB9EC1}" dt="2022-11-29T11:35:28.227" v="2"/>
          <pc:sldLayoutMkLst>
            <pc:docMk/>
            <pc:sldMasterMk cId="791107609" sldId="2147483660"/>
            <pc:sldLayoutMk cId="3522043286" sldId="2147483661"/>
          </pc:sldLayoutMkLst>
          <pc:spChg chg="mod">
            <ac:chgData name="Filip Bos" userId="4f8e9018-a791-42a1-baa3-e71a0cce4440" providerId="ADAL" clId="{A3B3E16A-4006-C54A-A613-01D393AB9EC1}" dt="2022-11-29T11:35:28.227" v="2"/>
            <ac:spMkLst>
              <pc:docMk/>
              <pc:sldMasterMk cId="791107609" sldId="2147483660"/>
              <pc:sldLayoutMk cId="3522043286" sldId="2147483661"/>
              <ac:spMk id="2" creationId="{940F9A29-4FA7-A67D-B1CC-24E53BB6B927}"/>
            </ac:spMkLst>
          </pc:spChg>
          <pc:spChg chg="mod">
            <ac:chgData name="Filip Bos" userId="4f8e9018-a791-42a1-baa3-e71a0cce4440" providerId="ADAL" clId="{A3B3E16A-4006-C54A-A613-01D393AB9EC1}" dt="2022-11-29T11:35:28.227" v="2"/>
            <ac:spMkLst>
              <pc:docMk/>
              <pc:sldMasterMk cId="791107609" sldId="2147483660"/>
              <pc:sldLayoutMk cId="3522043286" sldId="2147483661"/>
              <ac:spMk id="3" creationId="{638713B8-54E8-E496-E761-16D629805738}"/>
            </ac:spMkLst>
          </pc:spChg>
        </pc:sldLayoutChg>
        <pc:sldLayoutChg chg="modTransition">
          <pc:chgData name="Filip Bos" userId="4f8e9018-a791-42a1-baa3-e71a0cce4440" providerId="ADAL" clId="{A3B3E16A-4006-C54A-A613-01D393AB9EC1}" dt="2022-11-29T11:35:23.730" v="0"/>
          <pc:sldLayoutMkLst>
            <pc:docMk/>
            <pc:sldMasterMk cId="791107609" sldId="2147483660"/>
            <pc:sldLayoutMk cId="3143842450" sldId="2147483662"/>
          </pc:sldLayoutMkLst>
        </pc:sldLayoutChg>
        <pc:sldLayoutChg chg="modSp modTransition">
          <pc:chgData name="Filip Bos" userId="4f8e9018-a791-42a1-baa3-e71a0cce4440" providerId="ADAL" clId="{A3B3E16A-4006-C54A-A613-01D393AB9EC1}" dt="2022-11-29T11:35:28.227" v="2"/>
          <pc:sldLayoutMkLst>
            <pc:docMk/>
            <pc:sldMasterMk cId="791107609" sldId="2147483660"/>
            <pc:sldLayoutMk cId="3761382211" sldId="2147483663"/>
          </pc:sldLayoutMkLst>
          <pc:spChg chg="mod">
            <ac:chgData name="Filip Bos" userId="4f8e9018-a791-42a1-baa3-e71a0cce4440" providerId="ADAL" clId="{A3B3E16A-4006-C54A-A613-01D393AB9EC1}" dt="2022-11-29T11:35:28.227" v="2"/>
            <ac:spMkLst>
              <pc:docMk/>
              <pc:sldMasterMk cId="791107609" sldId="2147483660"/>
              <pc:sldLayoutMk cId="3761382211" sldId="2147483663"/>
              <ac:spMk id="2" creationId="{6BA768A9-36EC-0379-DEDA-9491F08B508A}"/>
            </ac:spMkLst>
          </pc:spChg>
          <pc:spChg chg="mod">
            <ac:chgData name="Filip Bos" userId="4f8e9018-a791-42a1-baa3-e71a0cce4440" providerId="ADAL" clId="{A3B3E16A-4006-C54A-A613-01D393AB9EC1}" dt="2022-11-29T11:35:28.227" v="2"/>
            <ac:spMkLst>
              <pc:docMk/>
              <pc:sldMasterMk cId="791107609" sldId="2147483660"/>
              <pc:sldLayoutMk cId="3761382211" sldId="2147483663"/>
              <ac:spMk id="3" creationId="{A749954A-0936-721E-4053-F319A3B4EA87}"/>
            </ac:spMkLst>
          </pc:spChg>
        </pc:sldLayoutChg>
        <pc:sldLayoutChg chg="modSp modTransition">
          <pc:chgData name="Filip Bos" userId="4f8e9018-a791-42a1-baa3-e71a0cce4440" providerId="ADAL" clId="{A3B3E16A-4006-C54A-A613-01D393AB9EC1}" dt="2022-11-29T11:35:28.227" v="2"/>
          <pc:sldLayoutMkLst>
            <pc:docMk/>
            <pc:sldMasterMk cId="791107609" sldId="2147483660"/>
            <pc:sldLayoutMk cId="1631873947" sldId="2147483664"/>
          </pc:sldLayoutMkLst>
          <pc:spChg chg="mod">
            <ac:chgData name="Filip Bos" userId="4f8e9018-a791-42a1-baa3-e71a0cce4440" providerId="ADAL" clId="{A3B3E16A-4006-C54A-A613-01D393AB9EC1}" dt="2022-11-29T11:35:28.227" v="2"/>
            <ac:spMkLst>
              <pc:docMk/>
              <pc:sldMasterMk cId="791107609" sldId="2147483660"/>
              <pc:sldLayoutMk cId="1631873947" sldId="2147483664"/>
              <ac:spMk id="3" creationId="{BBFF8F81-6096-9783-FF61-FAFD062FF755}"/>
            </ac:spMkLst>
          </pc:spChg>
          <pc:spChg chg="mod">
            <ac:chgData name="Filip Bos" userId="4f8e9018-a791-42a1-baa3-e71a0cce4440" providerId="ADAL" clId="{A3B3E16A-4006-C54A-A613-01D393AB9EC1}" dt="2022-11-29T11:35:28.227" v="2"/>
            <ac:spMkLst>
              <pc:docMk/>
              <pc:sldMasterMk cId="791107609" sldId="2147483660"/>
              <pc:sldLayoutMk cId="1631873947" sldId="2147483664"/>
              <ac:spMk id="4" creationId="{3D408C32-02A0-423E-5BD5-5044AF97A144}"/>
            </ac:spMkLst>
          </pc:spChg>
        </pc:sldLayoutChg>
        <pc:sldLayoutChg chg="modSp modTransition">
          <pc:chgData name="Filip Bos" userId="4f8e9018-a791-42a1-baa3-e71a0cce4440" providerId="ADAL" clId="{A3B3E16A-4006-C54A-A613-01D393AB9EC1}" dt="2022-11-29T11:35:28.227" v="2"/>
          <pc:sldLayoutMkLst>
            <pc:docMk/>
            <pc:sldMasterMk cId="791107609" sldId="2147483660"/>
            <pc:sldLayoutMk cId="289702080" sldId="2147483665"/>
          </pc:sldLayoutMkLst>
          <pc:spChg chg="mod">
            <ac:chgData name="Filip Bos" userId="4f8e9018-a791-42a1-baa3-e71a0cce4440" providerId="ADAL" clId="{A3B3E16A-4006-C54A-A613-01D393AB9EC1}" dt="2022-11-29T11:35:28.227" v="2"/>
            <ac:spMkLst>
              <pc:docMk/>
              <pc:sldMasterMk cId="791107609" sldId="2147483660"/>
              <pc:sldLayoutMk cId="289702080" sldId="2147483665"/>
              <ac:spMk id="2" creationId="{E1F0CA7A-AE5E-69B4-290B-0A5E67705FEC}"/>
            </ac:spMkLst>
          </pc:spChg>
          <pc:spChg chg="mod">
            <ac:chgData name="Filip Bos" userId="4f8e9018-a791-42a1-baa3-e71a0cce4440" providerId="ADAL" clId="{A3B3E16A-4006-C54A-A613-01D393AB9EC1}" dt="2022-11-29T11:35:28.227" v="2"/>
            <ac:spMkLst>
              <pc:docMk/>
              <pc:sldMasterMk cId="791107609" sldId="2147483660"/>
              <pc:sldLayoutMk cId="289702080" sldId="2147483665"/>
              <ac:spMk id="3" creationId="{992490FE-6574-4470-FEFE-0FCE99D9FF51}"/>
            </ac:spMkLst>
          </pc:spChg>
          <pc:spChg chg="mod">
            <ac:chgData name="Filip Bos" userId="4f8e9018-a791-42a1-baa3-e71a0cce4440" providerId="ADAL" clId="{A3B3E16A-4006-C54A-A613-01D393AB9EC1}" dt="2022-11-29T11:35:28.227" v="2"/>
            <ac:spMkLst>
              <pc:docMk/>
              <pc:sldMasterMk cId="791107609" sldId="2147483660"/>
              <pc:sldLayoutMk cId="289702080" sldId="2147483665"/>
              <ac:spMk id="4" creationId="{04AF3EE2-7B2B-3CB5-59F6-47F9C836CAE7}"/>
            </ac:spMkLst>
          </pc:spChg>
          <pc:spChg chg="mod">
            <ac:chgData name="Filip Bos" userId="4f8e9018-a791-42a1-baa3-e71a0cce4440" providerId="ADAL" clId="{A3B3E16A-4006-C54A-A613-01D393AB9EC1}" dt="2022-11-29T11:35:28.227" v="2"/>
            <ac:spMkLst>
              <pc:docMk/>
              <pc:sldMasterMk cId="791107609" sldId="2147483660"/>
              <pc:sldLayoutMk cId="289702080" sldId="2147483665"/>
              <ac:spMk id="5" creationId="{BE9308CD-064D-2B7A-5491-CB72F4B0EB53}"/>
            </ac:spMkLst>
          </pc:spChg>
          <pc:spChg chg="mod">
            <ac:chgData name="Filip Bos" userId="4f8e9018-a791-42a1-baa3-e71a0cce4440" providerId="ADAL" clId="{A3B3E16A-4006-C54A-A613-01D393AB9EC1}" dt="2022-11-29T11:35:28.227" v="2"/>
            <ac:spMkLst>
              <pc:docMk/>
              <pc:sldMasterMk cId="791107609" sldId="2147483660"/>
              <pc:sldLayoutMk cId="289702080" sldId="2147483665"/>
              <ac:spMk id="6" creationId="{63D1539B-209A-60FB-D607-B5DD2924FC35}"/>
            </ac:spMkLst>
          </pc:spChg>
        </pc:sldLayoutChg>
        <pc:sldLayoutChg chg="modTransition">
          <pc:chgData name="Filip Bos" userId="4f8e9018-a791-42a1-baa3-e71a0cce4440" providerId="ADAL" clId="{A3B3E16A-4006-C54A-A613-01D393AB9EC1}" dt="2022-11-29T11:35:23.730" v="0"/>
          <pc:sldLayoutMkLst>
            <pc:docMk/>
            <pc:sldMasterMk cId="791107609" sldId="2147483660"/>
            <pc:sldLayoutMk cId="1383673199" sldId="2147483666"/>
          </pc:sldLayoutMkLst>
        </pc:sldLayoutChg>
        <pc:sldLayoutChg chg="modTransition">
          <pc:chgData name="Filip Bos" userId="4f8e9018-a791-42a1-baa3-e71a0cce4440" providerId="ADAL" clId="{A3B3E16A-4006-C54A-A613-01D393AB9EC1}" dt="2022-11-29T11:35:23.730" v="0"/>
          <pc:sldLayoutMkLst>
            <pc:docMk/>
            <pc:sldMasterMk cId="791107609" sldId="2147483660"/>
            <pc:sldLayoutMk cId="1364839486" sldId="2147483667"/>
          </pc:sldLayoutMkLst>
        </pc:sldLayoutChg>
        <pc:sldLayoutChg chg="modSp modTransition">
          <pc:chgData name="Filip Bos" userId="4f8e9018-a791-42a1-baa3-e71a0cce4440" providerId="ADAL" clId="{A3B3E16A-4006-C54A-A613-01D393AB9EC1}" dt="2022-11-29T11:35:28.227" v="2"/>
          <pc:sldLayoutMkLst>
            <pc:docMk/>
            <pc:sldMasterMk cId="791107609" sldId="2147483660"/>
            <pc:sldLayoutMk cId="2855836456" sldId="2147483668"/>
          </pc:sldLayoutMkLst>
          <pc:spChg chg="mod">
            <ac:chgData name="Filip Bos" userId="4f8e9018-a791-42a1-baa3-e71a0cce4440" providerId="ADAL" clId="{A3B3E16A-4006-C54A-A613-01D393AB9EC1}" dt="2022-11-29T11:35:28.227" v="2"/>
            <ac:spMkLst>
              <pc:docMk/>
              <pc:sldMasterMk cId="791107609" sldId="2147483660"/>
              <pc:sldLayoutMk cId="2855836456" sldId="2147483668"/>
              <ac:spMk id="2" creationId="{766F983C-308B-5B80-E3DC-D05301DC53C1}"/>
            </ac:spMkLst>
          </pc:spChg>
          <pc:spChg chg="mod">
            <ac:chgData name="Filip Bos" userId="4f8e9018-a791-42a1-baa3-e71a0cce4440" providerId="ADAL" clId="{A3B3E16A-4006-C54A-A613-01D393AB9EC1}" dt="2022-11-29T11:35:28.227" v="2"/>
            <ac:spMkLst>
              <pc:docMk/>
              <pc:sldMasterMk cId="791107609" sldId="2147483660"/>
              <pc:sldLayoutMk cId="2855836456" sldId="2147483668"/>
              <ac:spMk id="3" creationId="{AEFDE6AC-0BCB-8565-CF2E-98A3C30D48CA}"/>
            </ac:spMkLst>
          </pc:spChg>
          <pc:spChg chg="mod">
            <ac:chgData name="Filip Bos" userId="4f8e9018-a791-42a1-baa3-e71a0cce4440" providerId="ADAL" clId="{A3B3E16A-4006-C54A-A613-01D393AB9EC1}" dt="2022-11-29T11:35:28.227" v="2"/>
            <ac:spMkLst>
              <pc:docMk/>
              <pc:sldMasterMk cId="791107609" sldId="2147483660"/>
              <pc:sldLayoutMk cId="2855836456" sldId="2147483668"/>
              <ac:spMk id="4" creationId="{5B7C8086-5D1A-D0DB-5076-75933622B2EE}"/>
            </ac:spMkLst>
          </pc:spChg>
        </pc:sldLayoutChg>
        <pc:sldLayoutChg chg="modSp modTransition">
          <pc:chgData name="Filip Bos" userId="4f8e9018-a791-42a1-baa3-e71a0cce4440" providerId="ADAL" clId="{A3B3E16A-4006-C54A-A613-01D393AB9EC1}" dt="2022-11-29T11:35:28.227" v="2"/>
          <pc:sldLayoutMkLst>
            <pc:docMk/>
            <pc:sldMasterMk cId="791107609" sldId="2147483660"/>
            <pc:sldLayoutMk cId="1176574520" sldId="2147483669"/>
          </pc:sldLayoutMkLst>
          <pc:spChg chg="mod">
            <ac:chgData name="Filip Bos" userId="4f8e9018-a791-42a1-baa3-e71a0cce4440" providerId="ADAL" clId="{A3B3E16A-4006-C54A-A613-01D393AB9EC1}" dt="2022-11-29T11:35:28.227" v="2"/>
            <ac:spMkLst>
              <pc:docMk/>
              <pc:sldMasterMk cId="791107609" sldId="2147483660"/>
              <pc:sldLayoutMk cId="1176574520" sldId="2147483669"/>
              <ac:spMk id="2" creationId="{FD88E730-C4BD-7AB3-EFB2-9BCEB9626C1C}"/>
            </ac:spMkLst>
          </pc:spChg>
          <pc:spChg chg="mod">
            <ac:chgData name="Filip Bos" userId="4f8e9018-a791-42a1-baa3-e71a0cce4440" providerId="ADAL" clId="{A3B3E16A-4006-C54A-A613-01D393AB9EC1}" dt="2022-11-29T11:35:28.227" v="2"/>
            <ac:spMkLst>
              <pc:docMk/>
              <pc:sldMasterMk cId="791107609" sldId="2147483660"/>
              <pc:sldLayoutMk cId="1176574520" sldId="2147483669"/>
              <ac:spMk id="3" creationId="{9E0FA864-F074-9FE0-9864-7534573D11FF}"/>
            </ac:spMkLst>
          </pc:spChg>
          <pc:spChg chg="mod">
            <ac:chgData name="Filip Bos" userId="4f8e9018-a791-42a1-baa3-e71a0cce4440" providerId="ADAL" clId="{A3B3E16A-4006-C54A-A613-01D393AB9EC1}" dt="2022-11-29T11:35:28.227" v="2"/>
            <ac:spMkLst>
              <pc:docMk/>
              <pc:sldMasterMk cId="791107609" sldId="2147483660"/>
              <pc:sldLayoutMk cId="1176574520" sldId="2147483669"/>
              <ac:spMk id="4" creationId="{0DE7FD7F-9CB7-96DD-64F8-961AB7809C77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1911C7-92B3-4965-B643-0B1438D671AE}" type="datetimeFigureOut">
              <a:rPr lang="en-GB"/>
              <a:pPr>
                <a:defRPr/>
              </a:pPr>
              <a:t>29/11/2022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EEEF9E-A3C5-49F4-AB04-02F04BF063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4A5B39-FBD8-4243-9167-664DF36A6F7B}" type="slidenum">
              <a:rPr lang="en-GB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2EE10C-9242-4D7B-A43E-38D2214A4F0D}" type="slidenum">
              <a:rPr lang="en-GB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09B13A-E7AF-4E5B-8A0F-7C877671C5BF}" type="slidenum">
              <a:rPr lang="en-GB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BCE8EF-9990-4E79-BF9B-E16B8680C007}" type="slidenum">
              <a:rPr lang="en-GB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9A29-4FA7-A67D-B1CC-24E53BB6B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8713B8-54E8-E496-E761-16D629805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204328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D305B-2D43-A7B3-6E56-C4EEC6F74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5808B-9928-28FD-BA35-A46A01E68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84245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768A9-36EC-0379-DEDA-9491F08B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9954A-0936-721E-4053-F319A3B4E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12351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138221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33E58-B52A-C365-8767-3F5C661F4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F8F81-6096-9783-FF61-FAFD062FF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36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408C32-02A0-423E-5BD5-5044AF97A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36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87394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0CA7A-AE5E-69B4-290B-0A5E6770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490FE-6574-4470-FEFE-0FCE99D9F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F3EE2-7B2B-3CB5-59F6-47F9C836C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2726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9308CD-064D-2B7A-5491-CB72F4B0E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D1539B-209A-60FB-D607-B5DD2924F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2726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70208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99E6-28C2-4397-53B3-8B061623F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367319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83948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F983C-308B-5B80-E3DC-D05301DC5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DE6AC-0BCB-8565-CF2E-98A3C30D4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C8086-5D1A-D0DB-5076-75933622B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583645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E730-C4BD-7AB3-EFB2-9BCEB962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0FA864-F074-9FE0-9864-7534573D11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7FD7F-9CB7-96DD-64F8-961AB7809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657452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6BB16E-0794-9763-16F5-A74ACB985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DE962-4B70-3089-4B36-658435A64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003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E6399CC-2924-9310-9CCA-F3887B29B5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795" y="6044649"/>
            <a:ext cx="1369421" cy="8133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394344-82AA-6961-6074-6CCBF59CE9E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267" t="41887" r="10010" b="13405"/>
          <a:stretch/>
        </p:blipFill>
        <p:spPr>
          <a:xfrm>
            <a:off x="-32368" y="5833813"/>
            <a:ext cx="12325011" cy="3054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856DFA-B105-259C-2BC5-59A6D30B5D37}"/>
              </a:ext>
            </a:extLst>
          </p:cNvPr>
          <p:cNvSpPr txBox="1"/>
          <p:nvPr/>
        </p:nvSpPr>
        <p:spPr>
          <a:xfrm>
            <a:off x="105198" y="6266657"/>
            <a:ext cx="479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Supporting the </a:t>
            </a:r>
            <a:r>
              <a:rPr lang="en-GB" sz="1800" b="1" dirty="0">
                <a:solidFill>
                  <a:srgbClr val="88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1800" b="1" dirty="0">
                <a:solidFill>
                  <a:srgbClr val="88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CARER</a:t>
            </a:r>
          </a:p>
        </p:txBody>
      </p:sp>
    </p:spTree>
    <p:extLst>
      <p:ext uri="{BB962C8B-B14F-4D97-AF65-F5344CB8AC3E}">
        <p14:creationId xmlns:p14="http://schemas.microsoft.com/office/powerpoint/2010/main" val="79110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slow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ctrTitle"/>
          </p:nvPr>
        </p:nvSpPr>
        <p:spPr>
          <a:xfrm>
            <a:off x="2122487" y="-315416"/>
            <a:ext cx="7947025" cy="1484759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954996"/>
                </a:solidFill>
                <a:latin typeface="Tahoma" pitchFamily="34" charset="0"/>
                <a:cs typeface="Tahoma" pitchFamily="34" charset="0"/>
              </a:rPr>
              <a:t>Gloucestershire Young Carers</a:t>
            </a:r>
            <a:br>
              <a:rPr lang="en-GB" sz="3600" dirty="0">
                <a:solidFill>
                  <a:srgbClr val="D444BF"/>
                </a:solidFill>
              </a:rPr>
            </a:br>
            <a:r>
              <a:rPr lang="en-GB" sz="3200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Supporting the YOUNG in young carer</a:t>
            </a:r>
          </a:p>
        </p:txBody>
      </p:sp>
      <p:pic>
        <p:nvPicPr>
          <p:cNvPr id="4099" name="Content Placeholder 4" descr="1in12.jpe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4070" y="1170087"/>
            <a:ext cx="6583858" cy="463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2351088" y="476250"/>
            <a:ext cx="7777162" cy="863600"/>
          </a:xfrm>
        </p:spPr>
        <p:txBody>
          <a:bodyPr anchor="t"/>
          <a:lstStyle/>
          <a:p>
            <a:pPr eaLnBrk="1" hangingPunct="1"/>
            <a:r>
              <a:rPr lang="en-GB" sz="4800" dirty="0">
                <a:solidFill>
                  <a:srgbClr val="954996"/>
                </a:solidFill>
                <a:latin typeface="Tahoma" pitchFamily="34" charset="0"/>
                <a:cs typeface="Tahoma" pitchFamily="34" charset="0"/>
              </a:rPr>
              <a:t>Who is a young carer?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51089" y="3789364"/>
            <a:ext cx="15128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/>
            <a:r>
              <a:rPr lang="en-GB" sz="2800" b="1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Mental </a:t>
            </a:r>
          </a:p>
          <a:p>
            <a:pPr marL="271463" indent="-271463"/>
            <a:r>
              <a:rPr lang="en-GB" sz="2800" b="1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Illness</a:t>
            </a:r>
            <a:endParaRPr lang="en-GB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81752" y="4071943"/>
            <a:ext cx="16557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 algn="ctr"/>
            <a:r>
              <a:rPr lang="en-GB" sz="2800" b="1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Physical</a:t>
            </a:r>
          </a:p>
          <a:p>
            <a:pPr marL="271463" indent="-271463" algn="ctr"/>
            <a:r>
              <a:rPr lang="en-GB" sz="2800" b="1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Illness</a:t>
            </a:r>
            <a:endParaRPr lang="en-GB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24167" y="2571745"/>
            <a:ext cx="38877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 algn="ctr"/>
            <a:r>
              <a:rPr lang="en-GB" sz="2800" b="1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Physical </a:t>
            </a:r>
          </a:p>
          <a:p>
            <a:pPr marL="271463" indent="-271463" algn="ctr"/>
            <a:r>
              <a:rPr lang="en-GB" sz="2800" b="1" dirty="0">
                <a:solidFill>
                  <a:srgbClr val="17B6EB"/>
                </a:solidFill>
                <a:latin typeface="Tahoma" pitchFamily="34" charset="0"/>
                <a:cs typeface="Tahoma" pitchFamily="34" charset="0"/>
              </a:rPr>
              <a:t>Disability</a:t>
            </a:r>
            <a:r>
              <a:rPr lang="en-GB" sz="2800" b="1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953389" y="2643183"/>
            <a:ext cx="198598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 algn="ctr"/>
            <a:r>
              <a:rPr lang="en-GB" sz="2800" b="1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Learning</a:t>
            </a:r>
          </a:p>
          <a:p>
            <a:pPr marL="271463" indent="-271463" algn="ctr"/>
            <a:r>
              <a:rPr lang="en-GB" sz="2800" b="1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Disability</a:t>
            </a:r>
            <a:endParaRPr lang="en-GB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647728" y="4964153"/>
            <a:ext cx="22860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/>
            <a:r>
              <a:rPr lang="en-GB" sz="2800" b="1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Substance Misuse</a:t>
            </a:r>
            <a:endParaRPr lang="en-GB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79651" y="1484313"/>
            <a:ext cx="7777163" cy="86360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81408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young person who helps to care for someone in their family affected by one or more of the following: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6" grpId="0"/>
      <p:bldP spid="7" grpId="0"/>
      <p:bldP spid="8" grpId="0"/>
      <p:bldP spid="9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7"/>
          <p:cNvSpPr>
            <a:spLocks noGrp="1"/>
          </p:cNvSpPr>
          <p:nvPr>
            <p:ph type="title"/>
          </p:nvPr>
        </p:nvSpPr>
        <p:spPr>
          <a:xfrm>
            <a:off x="1952596" y="1214423"/>
            <a:ext cx="8229600" cy="1354137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solidFill>
                  <a:srgbClr val="944996"/>
                </a:solidFill>
                <a:latin typeface="Tahoma" pitchFamily="34" charset="0"/>
                <a:cs typeface="Tahoma" pitchFamily="34" charset="0"/>
              </a:rPr>
              <a:t>Young carers do all kinds of things to help the person they care for:  </a:t>
            </a:r>
            <a:br>
              <a:rPr lang="en-GB" sz="2800" dirty="0">
                <a:solidFill>
                  <a:srgbClr val="944996"/>
                </a:solidFill>
                <a:latin typeface="Tahoma" pitchFamily="34" charset="0"/>
                <a:cs typeface="Tahoma" pitchFamily="34" charset="0"/>
              </a:rPr>
            </a:br>
            <a:br>
              <a:rPr lang="en-GB" sz="2800" dirty="0">
                <a:solidFill>
                  <a:srgbClr val="944996"/>
                </a:solidFill>
                <a:latin typeface="Tahoma" pitchFamily="34" charset="0"/>
                <a:cs typeface="Tahoma" pitchFamily="34" charset="0"/>
              </a:rPr>
            </a:br>
            <a:r>
              <a:rPr lang="en-GB" sz="2800" dirty="0">
                <a:solidFill>
                  <a:srgbClr val="944996"/>
                </a:solidFill>
                <a:latin typeface="Tahoma" pitchFamily="34" charset="0"/>
                <a:cs typeface="Tahoma" pitchFamily="34" charset="0"/>
              </a:rPr>
              <a:t> This might include: </a:t>
            </a:r>
            <a:br>
              <a:rPr lang="en-GB" sz="2800" dirty="0">
                <a:solidFill>
                  <a:srgbClr val="944996"/>
                </a:solidFill>
                <a:latin typeface="Tahoma" pitchFamily="34" charset="0"/>
                <a:cs typeface="Tahoma" pitchFamily="34" charset="0"/>
              </a:rPr>
            </a:br>
            <a:br>
              <a:rPr lang="en-GB" b="1" dirty="0">
                <a:solidFill>
                  <a:srgbClr val="944996"/>
                </a:solidFill>
                <a:latin typeface="Tahoma" pitchFamily="34" charset="0"/>
                <a:cs typeface="Tahoma" pitchFamily="34" charset="0"/>
              </a:rPr>
            </a:br>
            <a:endParaRPr lang="en-GB" b="1" dirty="0">
              <a:solidFill>
                <a:srgbClr val="94499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6B414F-656F-4693-AA80-64C372A2FD7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/>
          <a:srcRect r="11526" b="12744"/>
          <a:stretch>
            <a:fillRect/>
          </a:stretch>
        </p:blipFill>
        <p:spPr bwMode="auto">
          <a:xfrm>
            <a:off x="2639616" y="2276872"/>
            <a:ext cx="6089900" cy="356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support for you.jpg"/>
          <p:cNvPicPr>
            <a:picLocks noChangeAspect="1" noChangeArrowheads="1"/>
          </p:cNvPicPr>
          <p:nvPr/>
        </p:nvPicPr>
        <p:blipFill>
          <a:blip r:embed="rId3"/>
          <a:srcRect b="14638"/>
          <a:stretch>
            <a:fillRect/>
          </a:stretch>
        </p:blipFill>
        <p:spPr bwMode="auto">
          <a:xfrm>
            <a:off x="4627531" y="2427738"/>
            <a:ext cx="2936937" cy="339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itle 1"/>
          <p:cNvSpPr>
            <a:spLocks noGrp="1"/>
          </p:cNvSpPr>
          <p:nvPr>
            <p:ph type="ctrTitle"/>
          </p:nvPr>
        </p:nvSpPr>
        <p:spPr>
          <a:xfrm>
            <a:off x="2095471" y="332656"/>
            <a:ext cx="8001056" cy="2303463"/>
          </a:xfrm>
        </p:spPr>
        <p:txBody>
          <a:bodyPr/>
          <a:lstStyle/>
          <a:p>
            <a:pPr eaLnBrk="1" hangingPunct="1"/>
            <a:r>
              <a:rPr lang="en-GB" sz="3200" dirty="0">
                <a:solidFill>
                  <a:srgbClr val="81408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If you think you might </a:t>
            </a:r>
            <a:br>
              <a:rPr lang="en-GB" sz="3200" dirty="0">
                <a:solidFill>
                  <a:srgbClr val="81408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GB" sz="3200" dirty="0">
                <a:solidFill>
                  <a:srgbClr val="81408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a young carer...</a:t>
            </a:r>
            <a:r>
              <a:rPr lang="en-GB" sz="3200" dirty="0">
                <a:solidFill>
                  <a:srgbClr val="17B6E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en-GB" sz="2800" dirty="0">
                <a:solidFill>
                  <a:srgbClr val="17B6EB"/>
                </a:solidFill>
              </a:rPr>
            </a:br>
            <a:r>
              <a:rPr lang="en-GB" sz="2800" dirty="0">
                <a:solidFill>
                  <a:srgbClr val="17B6EB"/>
                </a:solidFill>
              </a:rPr>
              <a:t>Talk to someone at school, </a:t>
            </a:r>
            <a:br>
              <a:rPr lang="en-GB" sz="2800" dirty="0">
                <a:solidFill>
                  <a:srgbClr val="17B6EB"/>
                </a:solidFill>
              </a:rPr>
            </a:br>
            <a:r>
              <a:rPr lang="en-GB" sz="2800" dirty="0">
                <a:solidFill>
                  <a:srgbClr val="17B6EB"/>
                </a:solidFill>
              </a:rPr>
              <a:t> call 01452 733060 or visit</a:t>
            </a:r>
            <a:br>
              <a:rPr lang="en-GB" sz="2800" dirty="0">
                <a:solidFill>
                  <a:srgbClr val="00B0F0"/>
                </a:solidFill>
              </a:rPr>
            </a:br>
            <a:r>
              <a:rPr lang="en-GB" sz="2800" dirty="0">
                <a:solidFill>
                  <a:srgbClr val="814080"/>
                </a:solidFill>
              </a:rPr>
              <a:t>glosyoungcarers.org.uk</a:t>
            </a: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extBox 54"/>
          <p:cNvSpPr txBox="1">
            <a:spLocks noChangeArrowheads="1"/>
          </p:cNvSpPr>
          <p:nvPr/>
        </p:nvSpPr>
        <p:spPr bwMode="auto">
          <a:xfrm>
            <a:off x="1774825" y="142876"/>
            <a:ext cx="87137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 b="1" dirty="0">
                <a:solidFill>
                  <a:srgbClr val="954996"/>
                </a:solidFill>
                <a:latin typeface="Tahoma" pitchFamily="34" charset="0"/>
                <a:cs typeface="Tahoma" pitchFamily="34" charset="0"/>
              </a:rPr>
              <a:t>How do we support young carers?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1B0B53E-8946-3246-5810-0FA61EB12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508" y="788989"/>
            <a:ext cx="7040984" cy="498202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</p:bldLst>
  </p:timing>
</p:sld>
</file>

<file path=ppt/theme/theme1.xml><?xml version="1.0" encoding="utf-8"?>
<a:theme xmlns:a="http://schemas.openxmlformats.org/drawingml/2006/main" name="GYC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3" id="{EC47C0CF-73EB-43BC-B8A6-EF14A2470DF3}" vid="{E419DD23-518C-4915-BF84-EAE8674E4C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E03DF6FD8D44496A3B7942AFC5722" ma:contentTypeVersion="12" ma:contentTypeDescription="Create a new document." ma:contentTypeScope="" ma:versionID="d587bd75e85a44015a17bc0f0724beb2">
  <xsd:schema xmlns:xsd="http://www.w3.org/2001/XMLSchema" xmlns:xs="http://www.w3.org/2001/XMLSchema" xmlns:p="http://schemas.microsoft.com/office/2006/metadata/properties" xmlns:ns2="c0285ed3-f762-4fcb-86ac-98c075896292" xmlns:ns3="53735fa0-da7f-4d79-90d5-3901364f66f8" targetNamespace="http://schemas.microsoft.com/office/2006/metadata/properties" ma:root="true" ma:fieldsID="f9132503367c012001788df564b16868" ns2:_="" ns3:_="">
    <xsd:import namespace="c0285ed3-f762-4fcb-86ac-98c075896292"/>
    <xsd:import namespace="53735fa0-da7f-4d79-90d5-3901364f66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85ed3-f762-4fcb-86ac-98c07589629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35fa0-da7f-4d79-90d5-3901364f66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0285ed3-f762-4fcb-86ac-98c075896292">SKMCQN6UERAV-945766319-5237</_dlc_DocId>
    <_dlc_DocIdUrl xmlns="c0285ed3-f762-4fcb-86ac-98c075896292">
      <Url>https://glosyoungcarersorguk.sharepoint.com/sites/GYCOfficeFiles/_layouts/15/DocIdRedir.aspx?ID=SKMCQN6UERAV-945766319-5237</Url>
      <Description>SKMCQN6UERAV-945766319-5237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776C567-2A4F-4E5E-B5A3-F86379C2C6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285ed3-f762-4fcb-86ac-98c075896292"/>
    <ds:schemaRef ds:uri="53735fa0-da7f-4d79-90d5-3901364f66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39E7B5-0229-4C55-BCD8-B01D17F4B438}">
  <ds:schemaRefs>
    <ds:schemaRef ds:uri="http://schemas.microsoft.com/office/2006/documentManagement/types"/>
    <ds:schemaRef ds:uri="http://purl.org/dc/elements/1.1/"/>
    <ds:schemaRef ds:uri="53735fa0-da7f-4d79-90d5-3901364f66f8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c0285ed3-f762-4fcb-86ac-98c07589629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9D6D360-A8F7-4406-A6A7-D343EDBAF90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B3077AF-A696-4790-9AAE-08AE8150572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GYC PowerPoint Template</Template>
  <TotalTime>1838</TotalTime>
  <Words>114</Words>
  <PresentationFormat>Widescreen</PresentationFormat>
  <Paragraphs>20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Tahoma</vt:lpstr>
      <vt:lpstr>GYC Theme</vt:lpstr>
      <vt:lpstr>Gloucestershire Young Carers Supporting the YOUNG in young carer</vt:lpstr>
      <vt:lpstr>Who is a young carer?</vt:lpstr>
      <vt:lpstr>Young carers do all kinds of things to help the person they care for:     This might include:   </vt:lpstr>
      <vt:lpstr>If you think you might  be a young carer...  Talk to someone at school,   call 01452 733060 or visit glosyoungcarers.org.uk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2014-05-06T15:04:44Z</dcterms:created>
  <dcterms:modified xsi:type="dcterms:W3CDTF">2022-11-29T11:36:56Z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0x010100475E03DF6FD8D44496A3B7942AFC5722</vt:lpwstr>
  </property>
  <property fmtid="{D5CDD505-2E9C-101B-9397-08002B2CF9AE}" pid="3" name="_dlc_DocIdItemGuid">
    <vt:lpwstr>ce527af8-f3e3-478c-928d-c06003253b67</vt:lpwstr>
  </property>
</Properties>
</file>