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riona Cove" initials="CC" lastIdx="1" clrIdx="0">
    <p:extLst>
      <p:ext uri="{19B8F6BF-5375-455C-9EA6-DF929625EA0E}">
        <p15:presenceInfo xmlns:p15="http://schemas.microsoft.com/office/powerpoint/2012/main" userId="b90c7c0ebdf2f5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24T20:46:14.670" idx="1">
    <p:pos x="149" y="-683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85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5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25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4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71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4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3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5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27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72B3-E20A-42B6-91A9-6E01A6BB2515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67363-18E4-4060-9622-32269855E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6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ni@ribstonhall.gloucs.sch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duqas.co.uk/qualifications/business/as-a-level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100" y="182956"/>
            <a:ext cx="9144000" cy="2387600"/>
          </a:xfrm>
        </p:spPr>
        <p:txBody>
          <a:bodyPr/>
          <a:lstStyle/>
          <a:p>
            <a:r>
              <a:rPr lang="en-GB" dirty="0"/>
              <a:t>A-Level Business Studies Summer Task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39651"/>
            <a:ext cx="9144000" cy="1655762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Any queries, email Mrs Nicklin </a:t>
            </a:r>
            <a:r>
              <a:rPr lang="en-GB" dirty="0">
                <a:hlinkClick r:id="rId2"/>
              </a:rPr>
              <a:t>cni@ribstonhall.gloucs.sch.uk</a:t>
            </a:r>
            <a:r>
              <a:rPr lang="en-GB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00" y="3094976"/>
            <a:ext cx="3302000" cy="1969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849"/>
          <a:stretch/>
        </p:blipFill>
        <p:spPr>
          <a:xfrm>
            <a:off x="7315199" y="2570556"/>
            <a:ext cx="4524375" cy="31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82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195" y="269824"/>
            <a:ext cx="11641540" cy="44359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A-Level Business Studies Summer Task 1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help you start thinking about the Business Studies themes and topics, I would like you to conduct your own investigation into either a business role model or into a business of your choice, one that inspires or interests you. (It can be a small/ family business, it doesn’t have to be a global business).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task should be presented as a PowerPoint presentation of no more than 6 main content slides. Imagine we have never heard of this entrepreneur or this business. 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include information relating to the below: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owns the business and how did they start it?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have they done in their career, give a brief history?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 does the business do? How has it changed or grown over the years since it started?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business’ mission statement and what do you think of it/ why do you think they have chosen this?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the businesses’ target market?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are the main competitors for the business? How well does your business compare to them/ compete with them? What evidence is there of this?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the business differentiate themselves? Do they have a USP?</a:t>
            </a:r>
          </a:p>
        </p:txBody>
      </p:sp>
    </p:spTree>
    <p:extLst>
      <p:ext uri="{BB962C8B-B14F-4D97-AF65-F5344CB8AC3E}">
        <p14:creationId xmlns:p14="http://schemas.microsoft.com/office/powerpoint/2010/main" val="50777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1195" y="269824"/>
            <a:ext cx="11641540" cy="62010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A-Level Business Studies Summer Task 2</a:t>
            </a: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Please create a glossary of key terms for Business Studies.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2440" y="1384249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Entrepreneur 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mix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 even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research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Qualitative data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Quantitative data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liability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Unlimited liability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Sole trader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Economies of scale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Extrapolation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Horizontal integration 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Vertical integration 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Globalisation </a:t>
            </a:r>
          </a:p>
          <a:p>
            <a:pPr>
              <a:spcAft>
                <a:spcPts val="0"/>
              </a:spcAft>
            </a:pP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Glocalisation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Monopoly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Oligopoly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Monopolistic competition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245367" y="1384249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Equilibrium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enterprise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Overdrafts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capital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Venture capital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Leasing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Trade credit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 factoring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Centralisation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Decentralisation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Economies of scale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Diseconomies of scale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Quantitative data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Qualitative data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Extrapolation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capital</a:t>
            </a:r>
          </a:p>
          <a:p>
            <a:pPr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 employed</a:t>
            </a:r>
          </a:p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Shareholder’s capital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665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3934"/>
            <a:ext cx="11391900" cy="67719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A-Level Business Studies Summer Task 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Familiarise yourself with the WJEC EDUQAS website.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section called ‘digital resources’. This is very useful information covering key course content.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hlinkClick r:id="rId2"/>
              </a:rPr>
              <a:t>http://www.eduqas.co.uk/qualifications/business/as-a-level/</a:t>
            </a:r>
            <a:r>
              <a:rPr lang="en-GB" dirty="0"/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2234718"/>
            <a:ext cx="6098587" cy="43803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48500" y="2743200"/>
            <a:ext cx="4660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information on each component can be found under the following sections: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Component 1 – Business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Component 1 – Business 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Component 2 – Business Analysis &amp;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Component 3 – Business in a Changing World</a:t>
            </a:r>
          </a:p>
        </p:txBody>
      </p:sp>
    </p:spTree>
    <p:extLst>
      <p:ext uri="{BB962C8B-B14F-4D97-AF65-F5344CB8AC3E}">
        <p14:creationId xmlns:p14="http://schemas.microsoft.com/office/powerpoint/2010/main" val="56857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419</Words>
  <Application>Microsoft Office PowerPoint</Application>
  <PresentationFormat>Widescreen</PresentationFormat>
  <Paragraphs>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A-Level Business Studies Summer Task </vt:lpstr>
      <vt:lpstr>PowerPoint Presentation</vt:lpstr>
      <vt:lpstr>PowerPoint Presentation</vt:lpstr>
      <vt:lpstr>PowerPoint Presentation</vt:lpstr>
    </vt:vector>
  </TitlesOfParts>
  <Company>Ribston Hall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A-Level Business Studies Summer Task</dc:title>
  <dc:creator>Catriona Nicklin</dc:creator>
  <cp:lastModifiedBy>Catriona Nicklin</cp:lastModifiedBy>
  <cp:revision>5</cp:revision>
  <dcterms:created xsi:type="dcterms:W3CDTF">2018-07-02T14:20:14Z</dcterms:created>
  <dcterms:modified xsi:type="dcterms:W3CDTF">2023-06-08T12:33:23Z</dcterms:modified>
</cp:coreProperties>
</file>